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1FC72E4-77D0-4E66-A0FB-EC480ED82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4B0ABD6-EB40-48D3-B25C-5693C86E7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9347EA1-01DC-49A6-9099-E0C5B40C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1D57010-9FDB-4D10-A723-11D8201C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460ECDB-F51D-4504-B0B0-8945985EB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875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AFB2A9C-9F5D-4E5C-9FE4-BBBF4473D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E4DFA0B-3F0A-460C-ADE1-F759F95FD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D965930-7BF7-4C50-8B85-1BB842CF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3245E5E-F485-4594-9899-3AC5E2E50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C28ACA0-B9B7-49A4-89F5-EB60DE696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348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F124B91E-3971-437F-AF86-A23D97FD8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9781786E-1AAD-4987-B5F3-F5B6F4959F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6753A20-3140-436A-9D28-2388BB56D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FD8096C-9440-44FA-B125-7E47510A7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DA2D07A-E890-4FB0-BDA3-E60CA3F34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1514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A70A301-141E-44EF-82B0-90357298D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1C9E3D7-7E65-47B1-8A2A-C51638563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5837133-D152-4358-8693-21A1DC23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9A15485-9716-4BCD-9FB7-B4465DE7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102092D-E171-420A-AE81-9D6FC4A4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376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E0920EA-3033-4A53-BD90-8DF8BF1AD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58FF657-CFE5-491F-8101-3350424E5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BF5C12B-ABAE-407F-81FC-8C377EC8B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84CDC81-A603-4984-8955-419C262D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9BA16BD-1DD6-47B6-ADB1-BCE322B7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4403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3A511F-2C7E-4A50-A37C-1EC80C7B2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9AD1200-CE1A-4259-8619-09DD6A83D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2B897D17-074F-48D3-9D27-C6A504A12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487624E-C62A-4A4F-A93C-6151983E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F57B6E3-281A-43D0-B263-A916EDBE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937B950-D319-4F79-8E57-F7B53844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6379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AB4CCD5-5075-4C98-9375-60CB2A79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93688327-FE5B-4D9B-A14A-1D3220EEF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B4B07AE-E363-4649-93C4-780A38792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4756C60-24C3-4A37-A921-B5742216F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B7B87020-165A-40BD-AA10-D4B39120F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A4FBE0DD-1C95-43F4-ADAE-7760D1B8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F9EF3D42-CE05-4642-81FD-774D26404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1F52B2F1-B8E8-4F55-BC6F-1853A640D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230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2D15FFB-C716-4CC4-BDC9-6764952F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5DD0A2B2-BB3B-47CB-89B5-FBB562C3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F36C963-72D1-4264-A05E-D67CBB88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143C6E98-3963-42CA-8BDF-4360F924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862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947B85E-6FB4-4F19-B1B0-20176416B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C96F9D85-F308-4BF0-9E0E-630A2F42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ADA10D2C-B83E-4CD8-BB2A-DD3E6DFDA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349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D08DC0D-AF94-436A-9A8E-EAB525B4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6BC0508-1555-4432-B2F9-4AE768F5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366F6F7-44D5-4D50-9A03-CBB3B8823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0821A42-FD23-467F-9233-BBF9A5DD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F725D58-3006-40A5-8AC2-D19172BAE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CAD6A79-4EC7-41D4-BD5F-373F3AC4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730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2B3983-C7DC-4F78-B759-7B5C5058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055446BC-DB22-4B22-B0E5-229641480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B196B5C1-39EE-4D6A-8054-40F7FEE4C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2C97174-1E56-45E7-8CEC-4F2E35356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78081D4-2609-4904-82F7-899B47E3E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75D2F45-0885-45C0-8007-6578FAAA2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389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918A9D7-694B-47AA-AA6B-666BC53F8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83DBF08-FC33-4631-9508-920EBE878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38F6999-799F-4730-B560-C8431C1231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FEA4B-A0F3-41BA-BB14-B46B6E6C1501}" type="datetimeFigureOut">
              <a:rPr lang="lv-LV" smtClean="0"/>
              <a:t>24.11.2019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670AA15-FA8E-49C4-9360-0D3B8502A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C599B38-E207-40DB-B381-FCC9D7B38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65420-30BA-4172-B374-308FEA8A72C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2291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90DA537-1033-49A1-B255-5E6C3158C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9E187C7-6250-420A-85CF-FFEE6E47FC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402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Platekrāna</PresentationFormat>
  <Paragraphs>0</Paragraphs>
  <Slides>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dizains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Raivis Ragovskis</dc:creator>
  <cp:lastModifiedBy>Raivis Ragovskis</cp:lastModifiedBy>
  <cp:revision>1</cp:revision>
  <dcterms:created xsi:type="dcterms:W3CDTF">2019-11-24T19:39:32Z</dcterms:created>
  <dcterms:modified xsi:type="dcterms:W3CDTF">2019-11-24T19:39:45Z</dcterms:modified>
</cp:coreProperties>
</file>